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67844-75ED-429C-B5EA-A9A86710CE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559B0-28BF-49E6-BD30-00DC0F2FD8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 ontology and disease ontology of miRNA targets in various signaling pathways. The gene ontology of targets represented in terms of their associated (A) molecular function (MF), (B) biological process (BP), (C) cellular component (CC) and (D) disease ontology of target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E70996-E99E-45CB-A72C-1D6D58F407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baz151, </a:t>
            </a:r>
            <a:r>
              <a:rPr lang="en-US" altLang="en-US" sz="1000">
                <a:solidFill>
                  <a:srgbClr val="333333"/>
                </a:solidFill>
                <a:hlinkClick r:id="rId3"/>
              </a:rPr>
              <a:t>https://doi.org/10.1093/database/baz151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 ontology and disease ontology of miRNA targets in various signaling pathways. The gene ontology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12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Gene ontology and disease ontology of miRNA targets in various signaling pathways. The gene ontology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2024-05-19T18:23:40Z</dcterms:modified>
</cp:coreProperties>
</file>