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3379B-BA5F-4773-B0BB-63703B36F5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B8C84-5173-4DF9-9ADA-EE51417644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top panel indicates the tissues from M. musculus, M. fascicularis and H. sapiens included within piOxi DB that were subjected to sodium periodate treatment. The second panel demonstrates that small RNA sequencing of the M. musculus and H. sapiens tissues was analyzed by comparing periodate-treated versus untreated samples. The third panel specifies how the data were processed using adapter trimming, alignment to the respective genome, identification of piRNA peaks between treated and untreated samples and determination of piRNA sequence motifs. The fourth panel designates the criteria used for piRNA identification assignment used for sequences and for genomic location, transposon annotation and mRNA targets used for annotations.
Alt text: Flowchart overview of the piOxi 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35DF0-A648-4A3B-AEC0-DF1F053F57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baad096, </a:t>
            </a:r>
            <a:r>
              <a:rPr lang="en-US" altLang="en-US" sz="1000">
                <a:solidFill>
                  <a:srgbClr val="333333"/>
                </a:solidFill>
                <a:hlinkClick r:id="rId3"/>
              </a:rPr>
              <a:t>https://doi.org/10.1093/database/baad096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top panel indicates the tissues from M. musculus, M. fascicularis and H. sapiens included within piOxi 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94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top panel indicates the tissues from M. musculus, M. fascicularis and H. sapiens included within piOxi 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2024-05-20T09:38:31Z</dcterms:modified>
</cp:coreProperties>
</file>