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3E3A2-0176-4DA9-A959-AF955FD66D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AB817-53EC-4235-A469-7B35E405A5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Tools module. HGFDB provides three tools, which are (A) Publication that allows to search related papers by keywords, (B) BLAST that compares users’ nucleotide or protein sequence with our assembly and annotation results and (C) JBrowse that provides the view of genomic features of HGF assembly.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742F1-80BD-4884-A7EB-54A93DC3C2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baaa116, </a:t>
            </a:r>
            <a:r>
              <a:rPr lang="en-US" altLang="en-US" sz="1000">
                <a:solidFill>
                  <a:srgbClr val="333333"/>
                </a:solidFill>
                <a:hlinkClick r:id="rId3"/>
              </a:rPr>
              <a:t>https://doi.org/10.1093/database/baaa116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Tools module. HGFDB provides three tools, which are (A) Publication that allows to search related papers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20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Tools module. HGFDB provides three tools, which are (A) Publication that allows to search related papers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2024-05-19T16:02:34Z</dcterms:modified>
</cp:coreProperties>
</file>