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02781-8FBB-48F0-BA99-F1DF16A1C2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3AEF17-8130-4CB8-AD20-4F08240449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Atherosclerosis plaque destabilization network showing the degree of distribution of nodes. Biological Entities or Nodes. Pink circles indicate the 10 most connected nodes (from 41° to 28°) defined as hubs. From left to right, the hub nodes are Ile2-angiotensin II ( 1-7 ), plaque destabilization, ETS2, CCL2, TIMP1, MMP9, atherosclerosis, COL1A1, atherogenesis and CD40LG. Relationships or edges. Gray lines with arrows indicate positive causal relationships; fine dotted lines with Ts indicate negative causal relationships; gray sine waves indicate correlative relationships; and fine dotted lines indicate non-causal relationship.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ADD4E-866A-49F2-BC23-0482F43AD1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Atherosclerosis plaque destabilization network showing the degree of distribution of nodes. Biological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54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Atherosclerosis plaque destabilization network showing the degree of distribution of nodes. Biological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2024-05-18T21:52:25Z</dcterms:modified>
</cp:coreProperties>
</file>