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4725B-21C6-4C31-9919-09FD82B7FE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B1BD3-8B91-4C2D-9E1C-00CA494390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Model generated using RANMOD program for test case of buckwheat trypsin inhibitor BWI-2c. (A) The input sequence of BWI-2c (PDB ID: 2LQX).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CB3995-45B3-4622-9405-E0365DC89B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Model generated using RANMOD program for test case of buckwheat trypsin inhibitor BWI-2c. (A) The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5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Model generated using RANMOD program for test case of buckwheat trypsin inhibitor BWI-2c. (A) The input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2024-05-07T06:47:26Z</dcterms:modified>
</cp:coreProperties>
</file>