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F81F08-6FC2-4F94-B5ED-AD070A15EC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9B8C7-4A51-4F2B-8A9A-66859EFF761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‘Re-sequence’ module. The ‘Re-sequence’ module has subpages: ‘Statistics’ (A–D) and ‘Analysis’ pages (E–I). (A) Geographic distribution of 202 individuals. (B) Sample size of each species and region. (C) Statistics of plant height, stem diameter and brix for each sample. (D) Resequencing quality statistics. (E) PCA clusters from 202 individuals. (F) Bar plot of admixture analysis for all samples with K from 2 to 10. (G) Phylogenetic tree. (H) Nucleotide diversity statistics. (I) Decay of 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7DF54D-C238-4401-B1D4-5630DB7625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baac076, </a:t>
            </a:r>
            <a:r>
              <a:rPr lang="en-US" altLang="en-US" sz="1000">
                <a:solidFill>
                  <a:srgbClr val="333333"/>
                </a:solidFill>
                <a:hlinkClick r:id="rId3"/>
              </a:rPr>
              <a:t>https://doi.org/10.1093/database/baac076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‘Re-sequence’ module. The ‘Re-sequence’ module has subpages: ‘Statistics’ (A–D) and ‘Analysis’ pages (E–I).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663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‘Re-sequence’ module. The ‘Re-sequence’ module has subpages: ‘Statistics’ (A–D) and ‘Analysis’ pages (E–I).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2024-05-18T23:18:57Z</dcterms:modified>
</cp:coreProperties>
</file>