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D671A0-141E-4295-8908-82B23B9E3C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3D0B5A-DF06-4309-B377-BA944CBF7E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for the abstracts triage task, biological process axis. The best three runs submitted by each team are presented, along with official baselines. Conditional formating is used for highlighting best participants results, for each metric, in red. The neXtA5 baseline (in bold) is included in the highlighting, while the PubMed baseline (in italic) is not.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3A3770-6F14-4975-9F0D-181CC359C1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bay104, </a:t>
            </a:r>
            <a:r>
              <a:rPr lang="en-US" altLang="en-US" sz="1000">
                <a:solidFill>
                  <a:srgbClr val="333333"/>
                </a:solidFill>
                <a:hlinkClick r:id="rId3"/>
              </a:rPr>
              <a:t>https://doi.org/10.1093/database/bay104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for the abstracts triage task, biological process axis. The best three runs submitted by each team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561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Results for the abstracts triage task, biological process axis. The best three runs submitted by each team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2024-05-20T17:16:49Z</dcterms:modified>
</cp:coreProperties>
</file>