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ED8D25-ABAC-45A3-AF81-C3661AFFEE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C2B6E5-E64D-4981-9865-2ABB52CCDF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TopEx tabs and menu items. First panel shows the ‘Load Data’ tab with options for importing text data into TopEx. Second Panel shows the ‘Parameters’ (top), ‘Re-Cluster’ (middle) and ‘Import/Export’ (bottom) tabs. ‘Parameters’ tab allows customization of analysis and algorithm settings. ‘Re-Cluster’ enables quick adjustment of the cluster number without re-running the NLP pipeline from scratch. ‘Import/Export’ enables saving TopEx results or importing previous TopEx analyses. Third panel expands the ‘Advanced Parameters’ section of the ‘Parameters’ tab.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E8B81B-5DB1-45C6-8F19-4335173B6C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Screenshots of TopEx tabs and menu items. First panel shows the ‘Load Data’ tab with options for importing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624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Screenshots of TopEx tabs and menu items. First panel shows the ‘Load Data’ tab with options for importing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2024-05-07T15:58:12Z</dcterms:modified>
</cp:coreProperties>
</file>