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F4B70-A5DD-4A4C-93EE-8595915DBE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D0DDCB-A2E7-4A56-A3B3-1497CA02F8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iTextMine system overview.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4B641C-262F-467D-8234-CD11641AA0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iTextMine system overview.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977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iTextMine system overview.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2024-05-18T19:28:38Z</dcterms:modified>
</cp:coreProperties>
</file>