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6CE0C53-4F25-4C92-A4CA-65C062AD7DE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AC326C-B545-4ADD-B344-FA8BA645E57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core assembly schema.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CCC0BB-D80F-42E3-A774-F06BE342A6D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Efficient Searching of genomic features To find all features between coordinates s and e (i.e. C, D and E) in the situation were the maximum length of a feature for this coordinate system is m (i.e. the length of feature F), we extract all features whose start lies between s – m and e, then exclude B, since it ends before 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CCC0BB-D80F-42E3-A774-F06BE342A6D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Ensembl web browser can display the differences between a patch region and its equivalent in the primary assembly. Genes that are present in both regions are identified as alt_alleles. (http://e87.ensembl.org/Homo_sapiens/Location/Multi?db=core;g=ENSG00000175164;r=CHR_HG2030_PATCH:133174055-133504218;r1=9:133173980-133504143:1;s1=Homo_sapiens–9).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CCC0BB-D80F-42E3-A774-F06BE342A6D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This ID History Map for the SCARN4 gene (http://e87.ensembl.org/Homo_sapiens/Gene/Idhistory?g=ENSG00000281516) aligns Ensembl release numbers, genomic assembly versions, and version numbers of that gene across multiple Ensembl IDs. The different updates in the version ID are represented as a chain of small nodes, connected by lines. The colour of the line reflects how well consecutive versions match, for recent releases. If a score was not calculated (typically in older releases), the line is grey.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CCC0BB-D80F-42E3-A774-F06BE342A6D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Sequences from external sources are aligned against Ensembl features. For ENST00000315596.14 (http://e87.ensembl.org/Homo_sapiens/Transcript/Similarity?db=core;g=ENSG00000083642;r=13:1-50000000;t=ENST00000315596), a number of predicted RefSeq peptide sequences have been aligned with small mismatches. The curated RefSeq peptide NP_055847 aligns perfectly but the corresponding mRNA sequence, NM_015032.3, does not, indicating that there is a difference in the UTR sequence of this transcript.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CCC0BB-D80F-42E3-A774-F06BE342A6D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x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core assembly schema.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43100" y="1371600"/>
            <a:ext cx="52608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Efficient Searching of genomic features To find all features between coordinates s and e (i.e. C, D and E)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465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Ensembl web browser can display the differences between a patch region and its equivalent in the primary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14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This ID History Map for the SCARN4 gene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0465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Sequences from external sources are aligned against Ensembl features. For ENST00000315596.14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3981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The core assembly schema.
</vt:lpstr>
      <vt:lpstr>Figure 3. Efficient Searching of genomic features To find all features between coordinates s and e (i.e. C, D and E) in ...</vt:lpstr>
      <vt:lpstr>Figure 2. The Ensembl web browser can display the differences between a patch region and its equivalent in the primary ...</vt:lpstr>
      <vt:lpstr>Figure 4. This ID History Map for the SCARN4 gene ...</vt:lpstr>
      <vt:lpstr>Figure 5. Sequences from external sources are aligned against Ensembl features. For ENST00000315596.14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2024-05-12T14:05:09Z</dcterms:modified>
</cp:coreProperties>
</file>