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E8EE9-0B48-42FC-9796-89F9DD44F2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34FD6E-5F83-4ABF-85C3-DE6A28D84F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VarStack uses NGINX, R and Python to retrieve information from COSMIC, ClinVar, gnomAD, cBioPortal and OncoKB. An iframe of the UCSC Genome Browser is used to view the genomic location of the variant.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81FB8-8BC8-4FAE-AF43-358C97CFAA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VarStack uses NGINX, R and Python to retrieve information from COSMIC, ClinVar, gnomAD, cBioPortal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95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VarStack uses NGINX, R and Python to retrieve information from COSMIC, ClinVar, gnomAD, cBioPortal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2024-05-19T15:15:52Z</dcterms:modified>
</cp:coreProperties>
</file>