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F1875-18DB-4380-9DBB-8B87803468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7D294-5A7E-498C-B4DD-DA91D7EFF3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E35F1-924C-4600-92DA-97C9E85B07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NIC module execution on NSG and passing on the metadata to OSC.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2024-05-16T18:49:27Z</dcterms:modified>
</cp:coreProperties>
</file>