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07DEF-EC20-4BCE-894C-4D36459BB4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F33990-97B7-4766-B516-DC9C228C21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disorder propensity of the CB regions. This is a pie chart for the mean disorder propensity of all CB regions with P &lt; 10−6, with any CB regions that correspond to globular or transmembrane domains removed. The mean disorder propensity is calculated as described in ‘Methods’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770B8-C7C2-41FF-94E9-816B65188B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Mean disorder propensity of the CB regions. This is a pie chart for the mean disorder propensity of all CB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051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Mean disorder propensity of the CB regions. This is a pie chart for the mean disorder propensity of all CB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2024-05-02T11:09:46Z</dcterms:modified>
</cp:coreProperties>
</file>