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BB281E-7678-4E11-945D-0E3C570084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96A44-14D9-4C77-9158-38755399B2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database content and construction. The dbBIP contains genetic data and analytical tools with browse, search, download and visualize functions.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B7F53-FCE2-499D-86C5-895F355554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candidate causal genes identified in this study. By integrating prediction results from different methods, 29 high-confidence causal genes were identified. OSBPL2, STK4 and PACS1 had the highest scores and thus represent the most promising causal genes for BIP.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B7F53-FCE2-499D-86C5-895F355554F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Overview of database content and construction. The dbBIP contains genetic data and analytical tools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471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Top candidate causal genes identified in this study. By integrating prediction results from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Overview of database content and construction. The dbBIP contains genetic data and analytical tools with ...</vt:lpstr>
      <vt:lpstr>Figure 2. Top candidate causal genes identified in this study. By integrating prediction results from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2024-04-28T20:29:35Z</dcterms:modified>
</cp:coreProperties>
</file>