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BCBF6-CA14-43C2-9AFE-DA8DBDADD5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0C142-526A-41CE-926D-611866E3B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(A–G) Represents the antigenicity and allergenicity scores for whole-protein sequences in the individually studied mammerenaviruses.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BB41D-9D25-47DF-A53C-F09FD06378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(A–G) Represents the antigenicity and allergenicity scores for whole-protein sequences in the individually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(A–G) Represents the antigenicity and allergenicity scores for whole-protein sequences in the individually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2024-05-19T15:15:05Z</dcterms:modified>
</cp:coreProperties>
</file>