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0AF72-2849-4944-90F7-E20D39A1F2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C4150-C008-4C65-B1E4-DE26C5CB90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selection of results for organisms in terms of melting temperatures (Exemplar vs. Original merged groups) mdiff and std: the mean and standard deviation of absolute value of the difference between each exemplar and the mean of the original group respectively; Tb, Ts, Ta: melting temperature calculated using basic, salted and advanced formula in supplement,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6C274-A641-4024-A896-D5DA2AA91F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selection of results for organisms in terms of melting temperatures (Exemplar vs. Original merged groups)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76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selection of results for organisms in terms of melting temperatures (Exemplar vs. Original merged groups)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2024-05-15T00:00:01Z</dcterms:modified>
</cp:coreProperties>
</file>