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4FAA35-090D-4B00-9CDB-2705DF5F66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8146CE-F625-481D-B149-896CDA7C50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cumulative number of publications, microbial species and proteins reported to degrade plastics between 1974 and August 2021. All included data fit our criteria for putative plastics degradation, as outlined in the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A102A7-CBBB-4779-B64E-71D4171639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baac008, </a:t>
            </a:r>
            <a:r>
              <a:rPr lang="en-US" altLang="en-US" sz="1000">
                <a:solidFill>
                  <a:srgbClr val="333333"/>
                </a:solidFill>
                <a:hlinkClick r:id="rId3"/>
              </a:rPr>
              <a:t>https://doi.org/10.1093/database/baac008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cumulative number of publications, microbial species and proteins reported to degrade plastics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317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cumulative number of publications, microbial species and proteins reported to degrade plastics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2024-05-01T17:43:35Z</dcterms:modified>
</cp:coreProperties>
</file>