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C6916-9DEB-4902-A79B-79FCE3185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618E4-70E6-4D57-970E-689ECED223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organization.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18521-B46E-4036-8625-60DD2C557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SAGER.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18521-B46E-4036-8625-60DD2C55704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Database organization.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57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SAGER.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28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Database organization.
</vt:lpstr>
      <vt:lpstr>Figure 2 Architecture of SAGER.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2024-05-19T13:19:08Z</dcterms:modified>
</cp:coreProperties>
</file>