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AC3A7E-BEC8-4A76-96EA-6B4BA9A78E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9825C-F65F-4C64-86EC-B4178C640E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MetAP-2 inhibitors regression model performance and the prediction results of MetAP-2 inhibitors.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B8694-463C-4C20-9449-D57CCDEC7E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MetAP-2 inhibitors regression model performance and the prediction results of MetAP-2 inhibitors.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04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MetAP-2 inhibitors regression model performance and the prediction results of MetAP-2 inhibitors.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2024-06-02T17:43:03Z</dcterms:modified>
</cp:coreProperties>
</file>