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C4C3E-8BF3-4BD4-B5B5-8EE1103596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D55B6E-BA49-45F4-B516-A06C0426E0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workflow of the EAGLi platform. The input is a question formulated in natural language, the output is a set of candidate answers extracted from a set of retrieved MEDLINE abstracts.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5E645-369A-4CB3-82DC-099D44437B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Overall workflow of the EAGLi platform. The input is a question formulated in natural language, the output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00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Overall workflow of the EAGLi platform. The input is a question formulated in natural language, the output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2024-05-17T02:28:14Z</dcterms:modified>
</cp:coreProperties>
</file>