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9063C-FD2B-44DC-8EB7-22AADBCA1E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5AB7C-580E-45B2-8298-746B6C89E7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bibliographic queries (author name, journal name, title and other citation information) and non-bibliographic queries (disorder, gene/protein, research or medical procedure, device, body part, cell, tissue or living being) according to their result set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BA8C4-DF88-4E84-9347-9DCC4D4F52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bibliographic queries (author name, journal name, title and other citation information)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6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bibliographic queries (author name, journal name, title and other citation information)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2024-05-16T03:06:02Z</dcterms:modified>
</cp:coreProperties>
</file>