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30034C-51CF-4575-9AC3-50E767F17D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D97332-ED51-4CD5-8961-1F7AF5B278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annotation of the selected 1481 marker proteins. (A) A three-dimensional visualization for 18 clusters of marker proteins. Different colors represent clusters or neighborhoods. The number of marker proteins classified in each cluster was shown in brackets. Annotation for the subcellular compartments/organelles and their corresponding neighborhoods was present. ED, endosome; ER, endoplasmic reticulum, G, golgi apparatus; LY, lysosome; PM, plasma membrane; Mito, mitochondria; Mito. M., mitochondria membrane. (B) Differential expression of the selected marker proteins in organelles. R, replicate.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E93AE3-4668-4117-88A4-8511645B66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8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baab087, </a:t>
            </a:r>
            <a:r>
              <a:rPr lang="en-US" altLang="en-US" sz="1000">
                <a:solidFill>
                  <a:srgbClr val="333333"/>
                </a:solidFill>
                <a:hlinkClick r:id="rId3"/>
              </a:rPr>
              <a:t>https://doi.org/10.1093/database/baab087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annotation of the selected 1481 marker proteins. (A) A three-dimensional visualization for 18 clusters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24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annotation of the selected 1481 marker proteins. (A) A three-dimensional visualization for 18 clusters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2024-05-04T10:26:23Z</dcterms:modified>
</cp:coreProperties>
</file>