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DB9253-DCAC-4D31-B15F-4EB6146E0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45AA23-0F0C-44F4-9356-ED160B839B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SCL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8FCFBE-6FA8-4B88-8297-10632B7918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SCL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4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SCL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2024-05-19T20:47:28Z</dcterms:modified>
</cp:coreProperties>
</file>