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B3E635-AD64-4C84-93A0-937CFB4E10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7A593A-60C2-4447-BB2B-9CDA6CD798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Prominent environmental chemicals from inter-journal comparison. Three Venn diagrams depict the overlapping datasets for curated chemicals shared by journals TS (purple circles), CBI (black circles) and EHP (orange circles) for years 2009–11. The first three chemicals in each list (blue) are shared by all three journals for all 3 years, and nine chemicals (green) are shared in 2 of the 3 years. The other listed chemicals (black) are shared by the three journals for that unique year. Seven chemicals (red checks) are known to modulate sex hormone receptor signalling pathways. All data are provided in the Supplementary Data, and readers can use CTD’s ‘MyVenn’ tool (http://ctdbase.org/tools/myVenn.go) to re-draw the Venn diagrams to explore all the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3FF74-C4AF-4613-886B-D9F931D1D5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Prominent environmental chemicals from inter-journal comparison. Three Venn diagrams depict the overlapping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94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Prominent environmental chemicals from inter-journal comparison. Three Venn diagrams depict the overlapping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2024-05-16T00:36:07Z</dcterms:modified>
</cp:coreProperties>
</file>