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5E3B2-FACB-4D63-ADEA-12FB8745C3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E1085-6A3E-4000-84A4-6FEAAE6606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Research hotspots and future research trends of an angiotensin-converting enzyme (ACE) gene in HF. The upper network diagram is the medical knowledge map. The middle part is recommendations for high-impact-factor research topics related to HF + ACE. These numbers indicate the average impact factor of related literature. The lower part is the research topic analysis, and the area of the circle represents the heat of the relation.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650089-053C-4B43-8702-810D6ED72D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Research hotspots and future research trends of an angiotensin-converting enzyme (ACE) gene in HF. The upper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089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Research hotspots and future research trends of an angiotensin-converting enzyme (ACE) gene in HF. The upper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2024-05-18T15:11:27Z</dcterms:modified>
</cp:coreProperties>
</file>