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2B27F7-8E35-4DEA-8051-E72D40C2B6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C373A7-B25C-4E6F-8F74-BE88D55AD3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Details page. The details for some features of a coding sequence are shown. Up to five overlapping feature types may appear: gene, protein, protein domain, signal peptide and transmembrane structure. The target feature is highlighted in yellow. The nucleotide and amino acid sequences for this feature appear at the bottom of the page. All features on the page include links to their coordinates in GBrowse genome viewer.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A160F4-F654-42C7-8F2A-F7C23B13D6A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Genome depiction. The genome is represented linearly, with features on their respective coordinates. (A) Genes and their coding sequences (CDS) each have their own track and are links to their own details page. (B) Uploaded tracks.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A160F4-F654-42C7-8F2A-F7C23B13D6A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SNPtool. The SNPtool finds discriminating SNPs between two groups of genomes. Each group is defined by the user, by dragging each genome to a designated group. Not all genomes must be used. A reference genome must be designated, as the results can be viewed on the graphical genome browser from the vantage point of the chosen reference genome. Invasive isolates are designated by red, carriage by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A160F4-F654-42C7-8F2A-F7C23B13D6A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front page sidebar. The sidebar provides access to the genome browser, search functions and metadata. (A) To browse, users can select a genome and a contig to proceed to the GBrowse interface. (B) To search, a user can supply a keyword or can choose to search via one of several search items. (C) Genomic metadata is available via the Organism Data link (Supplementary Table S1). A link is provided to the alignment data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A160F4-F654-42C7-8F2A-F7C23B13D6A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r0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bar035, </a:t>
            </a:r>
            <a:r>
              <a:rPr lang="en-US" altLang="en-US" sz="1000">
                <a:solidFill>
                  <a:srgbClr val="333333"/>
                </a:solidFill>
                <a:hlinkClick r:id="rId3"/>
              </a:rPr>
              <a:t>https://doi.org/10.1093/database/bar035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Details page. The details for some features of a coding sequence are shown. Up to five overlapping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8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bar035, </a:t>
            </a:r>
            <a:r>
              <a:rPr lang="en-US" altLang="en-US" sz="1000">
                <a:solidFill>
                  <a:srgbClr val="333333"/>
                </a:solidFill>
                <a:hlinkClick r:id="rId3"/>
              </a:rPr>
              <a:t>https://doi.org/10.1093/database/bar035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Genome depiction. The genome is represented linearly, with features on their respective coordinates.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641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bar035, </a:t>
            </a:r>
            <a:r>
              <a:rPr lang="en-US" altLang="en-US" sz="1000">
                <a:solidFill>
                  <a:srgbClr val="333333"/>
                </a:solidFill>
                <a:hlinkClick r:id="rId3"/>
              </a:rPr>
              <a:t>https://doi.org/10.1093/database/bar035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SNPtool. The SNPtool finds discriminating SNPs between two groups of genomes. Each group is defined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85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bar035, </a:t>
            </a:r>
            <a:r>
              <a:rPr lang="en-US" altLang="en-US" sz="1000">
                <a:solidFill>
                  <a:srgbClr val="333333"/>
                </a:solidFill>
                <a:hlinkClick r:id="rId3"/>
              </a:rPr>
              <a:t>https://doi.org/10.1093/database/bar035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front page sidebar. The sidebar provides access to the genome browser, search functions and metadata.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931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Details page. The details for some features of a coding sequence are shown. Up to five overlapping feature ...</vt:lpstr>
      <vt:lpstr>Figure 3. Genome depiction. The genome is represented linearly, with features on their respective coordinates. (A) ...</vt:lpstr>
      <vt:lpstr>Figure 2. SNPtool. The SNPtool finds discriminating SNPs between two groups of genomes. Each group is defined by the ...</vt:lpstr>
      <vt:lpstr>Figure 1. The front page sidebar. The sidebar provides access to the genome browser, search functions and metadata.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2024-05-05T16:30:06Z</dcterms:modified>
</cp:coreProperties>
</file>