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0564B2-25FD-4205-B6B0-A7CCFA06C4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9308F-CC81-46E8-BA96-A33005BC16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Somatic variant comparison across paired and orphan tumors; A) log-scaled raw mutation count across the paired and orphan exome sequence samples used in the study, B) percent variant depletion by the ethnic-specific germline variant set (GenomeAsia, IndiGenomes, TMC-SNPdb 2.0 and in-house PON created using 173 normal exome samples), over and above gnomAD/dbSNP depletion. Comparison between two groups performed using the Mann–Whitney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4236C-7B25-4BC6-BBFB-0DE9939360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Somatic variant comparison across paired and orphan tumors; A) log-scaled raw mutation count across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968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Somatic variant comparison across paired and orphan tumors; A) log-scaled raw mutation count across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2024-05-09T08:43:27Z</dcterms:modified>
</cp:coreProperties>
</file>