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D8235D-A7AA-4A70-9E58-A6C1F1275E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EEDC2A-0B2B-499F-8071-23B485601B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Galaxy library containing pilot data from the 1000 Genomes project. This data was loaded directly into a Galaxy data library from the 1000 Genomes project FTP server. When a user imports a data set from a library, the underlying file on disk is not copied. Although each copy of a particular imported data set shares a reference to the same file on disk, the user is free to modify the metadata and attributes of their copy as they see fit.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F70622-FEA4-4C22-8691-2AB45FC570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 Galaxy library containing pilot data from the 1000 Genomes project. This data was loaded directly into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361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 Galaxy library containing pilot data from the 1000 Genomes project. This data was loaded directly into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2024-05-03T04:18:59Z</dcterms:modified>
</cp:coreProperties>
</file>