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2BD4E-60B0-4DA8-9CAC-7AEE4F2FCE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6BC901-83C3-4EE8-A874-E719512CF7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lncHUB2 Appyter and web application workflow. The lncHUB2 Appyter or web-based application takes as input 18 705 unique human and 11 274 unique mouse lncRNAs and generates a report. This report contains useful information such as the predicted secondary structure and expression levels in various tissues and cell lines. Additionally, using gene–gene correlations generated from publicly available RNA-seq data from ARCHS4, lncHUB2 provides predicted biological functions, as well as predicted small molecules and CRISPR-KO gene regulators, and gene-gene co-expression networks to explore closely related genes and lncRNAs associations based on expression similarity.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67468-A38D-48F6-B2FC-342AF2F4EF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lncHUB2 Appyter and web application workflow. The lncHUB2 Appyter or web-based application takes as input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lncHUB2 Appyter and web application workflow. The lncHUB2 Appyter or web-based application takes as input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2024-07-27T08:00:08Z</dcterms:modified>
</cp:coreProperties>
</file>