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561C1-6634-4950-BAEC-65CDC1723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FC98F-CFF3-4502-A7CF-68156877E3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43B96-D7C2-4417-951B-4CA301A2A6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User-friendly interface with autofill option to (A) select species using auto-filling options or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2024-05-02T04:06:41Z</dcterms:modified>
</cp:coreProperties>
</file>