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1155A-747A-4F32-B43A-DE3E5C93A9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85CD7-737F-4B42-9CF8-B3601D6BBA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BestMatchFinder tool with the Search by sequence option.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739A67-EE56-43E2-B41A-0B54F14443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Use of BestMatchFinder tool with the Search by sequence option.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596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Use of BestMatchFinder tool with the Search by sequence option.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2024-05-19T04:43:15Z</dcterms:modified>
</cp:coreProperties>
</file>