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08657D-C8A7-46C2-9C2C-8607C174E3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27446-22EF-4F2B-AB54-1164D88AF3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(From 1 to 5) represents the general schematic workflow and different steps followed in the development of mammarenavirus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76A0AA-FD30-4FAB-968D-E0EFE2161E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(From 1 to 5) represents the general schematic workflow and different steps followed in the development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222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(From 1 to 5) represents the general schematic workflow and different steps followed in the development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2024-05-19T13:43:57Z</dcterms:modified>
</cp:coreProperties>
</file>