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CB386F-24EF-4D31-8383-F77250D550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F136EF-4A46-4707-A5DE-0310743D78D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Overall structure of the revised chemical tree whereby the highest level is subdivided into organic and inorganic chemicals. The inorganic and organic branches are further subdivided into the most prominent and intuitive categories. The number of entries per level is indicated at the end of each branch’s label.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0C8A41-653F-4CE5-A3BC-8670E881DFB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baab014, </a:t>
            </a:r>
            <a:r>
              <a:rPr lang="en-US" altLang="en-US" sz="1000">
                <a:solidFill>
                  <a:srgbClr val="333333"/>
                </a:solidFill>
                <a:hlinkClick r:id="rId3"/>
              </a:rPr>
              <a:t>https://doi.org/10.1093/database/baab014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Overall structure of the revised chemical tree whereby the highest level is subdivided into organic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5883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Overall structure of the revised chemical tree whereby the highest level is subdivided into organic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2024-05-19T17:14:02Z</dcterms:modified>
</cp:coreProperties>
</file>