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98A521-C1DA-403A-8F69-0CC9EA1BB0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BF43CD-ACC9-492D-B20A-D5B124FDE6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VirusViz compare functionality was applied to four groups of sequences collected in Texas in the first months of 2021 (see Example 3). We highlight a particular epitope that does not include the highly mutated 681 position (belonging to B.1.1.7 lineage, known as the UK variant of concern) but does include the position 677 and thus the Q766P mutation.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BAA9C8-BCCF-4ED0-B770-4EB13B8EFE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baab059, </a:t>
            </a:r>
            <a:r>
              <a:rPr lang="en-US" altLang="en-US" sz="1000">
                <a:solidFill>
                  <a:srgbClr val="333333"/>
                </a:solidFill>
                <a:hlinkClick r:id="rId3"/>
              </a:rPr>
              <a:t>https://doi.org/10.1093/database/baab059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VirusViz compare functionality was applied to four groups of sequences collected in Texas in the first months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6979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VirusViz compare functionality was applied to four groups of sequences collected in Texas in the first months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2024-05-15T12:58:10Z</dcterms:modified>
</cp:coreProperties>
</file>