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F5661-013E-482A-8267-3F0A43FC20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2CE85-2346-4877-9079-CC1F815F92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simple NCBI sequence retrieval tool. This minimal tool interface (A: Galaxy tool description and B: Galaxy generated user interface) consists of a single textbox that allows the user to manually enter an accession number and a select list that allows the user to specify the target sequence database to search. When a user executes this tool, a simple script (C) is run by Galaxy which fetches the FASTA sequence data (D) for the user provided accession number. Color-matched boxes have been added to indicate the interrelatedness of various elements of the panels.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06EF2-1A6E-4DCB-9544-B0EB71D696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simple NCBI sequence retrieval tool. This minimal tool interface (A: Galaxy tool description and B: Galaxy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986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simple NCBI sequence retrieval tool. This minimal tool interface (A: Galaxy tool description and B: Galaxy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2024-04-29T15:12:15Z</dcterms:modified>
</cp:coreProperties>
</file>