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41EA25-56FB-4B1C-B712-93466C7BE73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407767-C7B3-49B8-8E7D-21EDBD6909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workflow diagram for the influence of functional interactions between rat genes. The training dataset consisted of high-quality experimental confirmed protein interactions from three databases that were used as positive examples. Random gene pairs that did not overlap with positive examples were used as negative examples. The positive to negative ratio was 1:100. Six types of functional association evidence were collected from 10 databases. Six high-quality feature values were selected from 36 feature values that characterize the functional association evidence with different mathematical representations.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24394B-3B93-48D7-B0A1-FBAD3330E63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8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baaa086, </a:t>
            </a:r>
            <a:r>
              <a:rPr lang="en-US" altLang="en-US" sz="1000">
                <a:solidFill>
                  <a:srgbClr val="333333"/>
                </a:solidFill>
                <a:hlinkClick r:id="rId3"/>
              </a:rPr>
              <a:t>https://doi.org/10.1093/database/baaa086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workflow diagram for the influence of functional interactions between rat genes. The training dataset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6260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workflow diagram for the influence of functional interactions between rat genes. The training dataset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2024-05-19T13:11:28Z</dcterms:modified>
</cp:coreProperties>
</file>