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4754C-1AE6-4238-A48F-4D8BE64D33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F48D8-3D80-4433-A93B-1A7870796B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Pipeline for processing graph data. The pipeline consists of two parts, data storage and graph learning. As input users have data and a specific use case. After they have chosen a graph database, they need to design a graph data model to store their data appropriately (data storage). In the second part, high-dimensional graph data are reduced to obtain low-dimensional embeddings using graph representation learning. These embeddings are used in graph analytics for several different clinical applications, e.g., predicting interactions between drugs.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1EF7A-F558-4191-8516-563FC6907A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Pipeline for processing graph data. The pipeline consists of two parts, data storage and graph learning.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442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Pipeline for processing graph data. The pipeline consists of two parts, data storage and graph learning.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2024-05-20T10:37:57Z</dcterms:modified>
</cp:coreProperties>
</file>