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67DFD-F6B2-4ED6-9BA4-76D36F2C1D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1DD03-F1A5-4F30-B5EE-4FA5801BFD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boundary feature for the sentence ‘Application of 1-deoxy-1,1-veratryl fluorenol in preparing anti-ultraviolet’.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46CF7-8637-4095-B485-C9785D0EAA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An example of boundary feature for the sentence ‘Application of 1-deoxy-1,1-veratryl fluorenol in preparing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26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An example of boundary feature for the sentence ‘Application of 1-deoxy-1,1-veratryl fluorenol in preparing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2024-05-20T04:58:23Z</dcterms:modified>
</cp:coreProperties>
</file>