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7C2AB-1558-4526-9014-C4A4819512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CEF7C-4F22-4C2F-8D6E-AC88B45198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used in the Gliome database. (A, B) The distribution of the literature according to glial cell type (A) or the publication year (B). (C) The number of PPIs classified by analytical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9C205-1695-49EA-A84E-12EED2DE47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used in the Gliome database. (A, B) The distribution of the literature according to glial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01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Literature used in the Gliome database. (A, B) The distribution of the literature according to glial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2024-05-19T14:41:03Z</dcterms:modified>
</cp:coreProperties>
</file>