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37334C-83D1-41CA-922F-9ACAFE0F36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8EFA5-81B2-4E53-8453-EA2DCB320D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Database architecture of GinkgoDB.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08BA8-579F-4E0D-B8F5-3B1A5E0F2A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Database architecture of GinkgoDB.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6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Database architecture of GinkgoDB.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2024-05-13T22:08:00Z</dcterms:modified>
</cp:coreProperties>
</file>