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79478-27C9-458F-B8AA-3B01B352EF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05B2E-2708-42C3-A57B-4ABC2F0F4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Siberian sturgeon transcriptome database website. The main menu enables to visualize and query contigs and variants as well as download the raw and result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0FDC9-4FD5-4B52-B1D0-4D51BC00B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Home page of the Siberian sturgeon transcriptome database website. The main menu enables to visualize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70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Home page of the Siberian sturgeon transcriptome database website. The main menu enables to visualize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2024-05-19T11:22:25Z</dcterms:modified>
</cp:coreProperties>
</file>