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F43874-6F51-4F4A-8967-E45317BD14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2AA3AD-6ACB-4487-BA0D-6E5548ABB9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Network visualization of the predicted interactome from the ‘Interactomics’ tool; (b) A zoomed-in version of the network to view proteins of interest. Users can click (or hover) on any node to view the description of a particular host/pathogen protein in the predicted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268456-0EB8-4225-9C4A-1E4B0379EC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Network visualization of the predicted interactome from the ‘Interactomics’ tool; (b) A zoomed-in version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59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Network visualization of the predicted interactome from the ‘Interactomics’ tool; (b) A zoomed-in version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2024-05-15T21:39:18Z</dcterms:modified>
</cp:coreProperties>
</file>