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E243D-A53C-4881-92AE-162C47B7A3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47F4B1-14D9-4053-AA94-B351F010C4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data integration and database construction and the development of web interface and analytics tools of UbiNet 2.0.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9BC35-0277-4EF5-AC28-B78A8209A5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representation of the data integration and database construction and the development of web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90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representation of the data integration and database construction and the development of web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2024-05-19T17:13:47Z</dcterms:modified>
</cp:coreProperties>
</file>