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91563-23DA-47EB-AF1B-55ED873E9D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A0AD46-7EED-4A35-8B82-B6823424DE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main window of the KNApSAcK family databases and the arrow indicating the biomarker icon.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7D2A2D-4AAF-4E70-9BCE-3B27ABD4DB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main window of the KNApSAcK family databases and the arrow indicating the biomarker icon.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91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main window of the KNApSAcK family databases and the arrow indicating the biomarker icon.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2024-05-19T17:37:58Z</dcterms:modified>
</cp:coreProperties>
</file>