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01F5B-EE10-4D2F-8CA0-95761DE856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9BF7A-BE1B-4C08-8116-25939E8D1E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RNA-seq workflow. 1) Isolate the mRNA or total RNA from root tissue; 2) Quality and quantity control of mRNA or total RNA; 3) Eliminate DNA contamination from RNA samples using DNase; 4) Choose an appropriate kit for library preparation based on the type of RNA. For mRNA with poly-A tail, a mRNA purification kit was used to isolate mRNA with a poly-A tail; 5) Random fragment purified RNA for short read sequencing; 6) Reverse transcribe fragmented RNA into cDNA; 7) Ligate adapters onto both ends of the cDNA fragments. 8) PCR amplification of cDNA and selection of fragment sizes between 200-400 bp. Conduct paired-end sequencing of the cDNA libraries (Martin and Wang 2011).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E3171-B45C-412A-BC67-8DFEC24FCC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transcripts on chromosomes.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E3171-B45C-412A-BC67-8DFEC24FCC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information provided on the Transcript page of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E3171-B45C-412A-BC67-8DFEC24FCCF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BLAST and Download pages in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E3171-B45C-412A-BC67-8DFEC24FCCF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levels of expression obtained by RNA-seq and RT-qPCR. (A) Log2 fold change in gene expression determined by plotting RNA-seq data against log2 fold change in gene expression assessed by qPCR. (B) Graphs showing similar trends in the expression levels of individual genes determined by RNA-seq and RT-qPCR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E3171-B45C-412A-BC67-8DFEC24FCCF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RNA-seq workflow. 1) Isolate the mRNA or total RNA from root tissue; 2) Quality and quantity control of mRNA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41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transcripts on chromosomes.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8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information provided on the Transcript page of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83000" y="1371600"/>
            <a:ext cx="17695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BLAST and Download pages in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82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Relationship between levels of expression obtained by RNA-seq and RT-qPCR. (A) Log2 fold change in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739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RNA-seq workflow. 1) Isolate the mRNA or total RNA from root tissue; 2) Quality and quantity control of mRNA ...</vt:lpstr>
      <vt:lpstr>Figure 2. Distribution of transcripts on chromosomes.
</vt:lpstr>
      <vt:lpstr>Figure 3. Screenshot of the information provided on the Transcript page of the OakRootRNADB.
</vt:lpstr>
      <vt:lpstr>Figure 4. Screenshot of BLAST and Download pages in the OakRootRNADB.
</vt:lpstr>
      <vt:lpstr>Figure 5. Relationship between levels of expression obtained by RNA-seq and RT-qPCR. (A) Log2 fold change in gene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2024-05-07T05:13:13Z</dcterms:modified>
</cp:coreProperties>
</file>