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BECB9-FFE7-427F-876A-C25AEB8D3B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8097B-8D01-4430-95ED-E214E546CA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from ShewCyc on PykA (a) and HexR (b) in the MR1 pathway genome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85293-7034-4DE6-BBA0-418FD81CFA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Information from ShewCyc on PykA (a) and HexR (b) in the MR1 pathway genome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Information from ShewCyc on PykA (a) and HexR (b) in the MR1 pathway genome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2024-07-27T07:46:43Z</dcterms:modified>
</cp:coreProperties>
</file>