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EE301E-CE5C-43C9-9D5F-D14E3600AC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78F320-1F73-4B33-AB79-6EFA6007AF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Shows the Prostate Cancer Pathway Suite.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50C0E1-74DE-4B34-8217-B380370E40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Shows the Prostate Cancer Pathway Suite.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401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Shows the Prostate Cancer Pathway Suite.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2024-04-29T03:46:45Z</dcterms:modified>
</cp:coreProperties>
</file>