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1B498-D970-4DC5-BAD6-19B760A46B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AAF50-51AC-4209-959E-83E6918C9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identified motifs and their complementary sequences in the nuclear genomes of Camellia species. Figure 2(a–e) represent the frequency of di- to hexa-nucleotide repeat motifs and their complementary sequences in CSA, CSS and CA,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06873-FD43-4A68-A602-EDFD16D53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Frequency of identified motifs and their complementary sequences in the nuclear genomes of Camellia species.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97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Frequency of identified motifs and their complementary sequences in the nuclear genomes of Camellia species.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2024-05-19T14:30:54Z</dcterms:modified>
</cp:coreProperties>
</file>