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F95AC-A803-4B9F-94CA-2FA4A52260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F581B-C5CE-46B7-8786-861D61899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graphical queries done to extract from the database those fragments discussed in the mesotrypsin use case, with, on the right side, a preview of the results of the queries.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71B14-2EDF-46D0-A06B-F95CDA1867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Screenshot of the graphical queries done to extract from the database those fragments discussed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5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Screenshot of the graphical queries done to extract from the database those fragments discussed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2024-05-14T11:13:00Z</dcterms:modified>
</cp:coreProperties>
</file>