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8A8E1-0EC3-423A-AB7C-4519B79BBF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A914B-6301-4AA3-A6E7-230B0AABC6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Schema diagram of the Natural Diversity Module, and interactions with other major Chado modules. All Natural Diversity tables are denoted with ‘nd_’ prefix.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64781-C9CF-4365-B1EC-10C7319A3E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Detailed Schema diagram of the Natural Diversity Module, and interactions with other major Chado modules.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96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Detailed Schema diagram of the Natural Diversity Module, and interactions with other major Chado modules.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2024-05-02T16:22:11Z</dcterms:modified>
</cp:coreProperties>
</file>